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76"/>
  </p:notesMasterIdLst>
  <p:sldIdLst>
    <p:sldId id="261" r:id="rId4"/>
    <p:sldId id="262" r:id="rId5"/>
    <p:sldId id="263" r:id="rId6"/>
    <p:sldId id="264" r:id="rId7"/>
    <p:sldId id="30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317" r:id="rId24"/>
    <p:sldId id="318" r:id="rId25"/>
    <p:sldId id="281" r:id="rId26"/>
    <p:sldId id="282" r:id="rId27"/>
    <p:sldId id="306" r:id="rId28"/>
    <p:sldId id="283" r:id="rId29"/>
    <p:sldId id="284" r:id="rId30"/>
    <p:sldId id="285" r:id="rId31"/>
    <p:sldId id="286" r:id="rId32"/>
    <p:sldId id="287" r:id="rId33"/>
    <p:sldId id="319" r:id="rId34"/>
    <p:sldId id="320" r:id="rId35"/>
    <p:sldId id="321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07" r:id="rId45"/>
    <p:sldId id="308" r:id="rId46"/>
    <p:sldId id="296" r:id="rId47"/>
    <p:sldId id="29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298" r:id="rId56"/>
    <p:sldId id="299" r:id="rId57"/>
    <p:sldId id="300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22" r:id="rId66"/>
    <p:sldId id="316" r:id="rId67"/>
    <p:sldId id="323" r:id="rId68"/>
    <p:sldId id="324" r:id="rId69"/>
    <p:sldId id="325" r:id="rId70"/>
    <p:sldId id="326" r:id="rId71"/>
    <p:sldId id="327" r:id="rId72"/>
    <p:sldId id="302" r:id="rId73"/>
    <p:sldId id="303" r:id="rId74"/>
    <p:sldId id="304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F8FF"/>
    <a:srgbClr val="CAF7CC"/>
    <a:srgbClr val="C2C0C1"/>
    <a:srgbClr val="FEFEFF"/>
    <a:srgbClr val="FFFFFF"/>
    <a:srgbClr val="FFFFFE"/>
    <a:srgbClr val="FFFEFF"/>
    <a:srgbClr val="C9FAFF"/>
    <a:srgbClr val="CAF6CD"/>
    <a:srgbClr val="FFF9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emf"/><Relationship Id="rId3" Type="http://schemas.openxmlformats.org/officeDocument/2006/relationships/image" Target="../media/image480.emf"/><Relationship Id="rId7" Type="http://schemas.openxmlformats.org/officeDocument/2006/relationships/image" Target="../media/image484.emf"/><Relationship Id="rId2" Type="http://schemas.openxmlformats.org/officeDocument/2006/relationships/image" Target="../media/image479.emf"/><Relationship Id="rId1" Type="http://schemas.openxmlformats.org/officeDocument/2006/relationships/image" Target="../media/image478.emf"/><Relationship Id="rId6" Type="http://schemas.openxmlformats.org/officeDocument/2006/relationships/image" Target="../media/image483.emf"/><Relationship Id="rId5" Type="http://schemas.openxmlformats.org/officeDocument/2006/relationships/image" Target="../media/image482.emf"/><Relationship Id="rId10" Type="http://schemas.openxmlformats.org/officeDocument/2006/relationships/image" Target="../media/image487.emf"/><Relationship Id="rId4" Type="http://schemas.openxmlformats.org/officeDocument/2006/relationships/image" Target="../media/image481.emf"/><Relationship Id="rId9" Type="http://schemas.openxmlformats.org/officeDocument/2006/relationships/image" Target="../media/image48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emf"/><Relationship Id="rId2" Type="http://schemas.openxmlformats.org/officeDocument/2006/relationships/image" Target="../media/image489.emf"/><Relationship Id="rId1" Type="http://schemas.openxmlformats.org/officeDocument/2006/relationships/image" Target="../media/image488.emf"/><Relationship Id="rId6" Type="http://schemas.openxmlformats.org/officeDocument/2006/relationships/image" Target="../media/image493.emf"/><Relationship Id="rId5" Type="http://schemas.openxmlformats.org/officeDocument/2006/relationships/image" Target="../media/image492.emf"/><Relationship Id="rId4" Type="http://schemas.openxmlformats.org/officeDocument/2006/relationships/image" Target="../media/image49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1E22A-EAEC-4DA2-BA06-88D9972616E7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5DB2-E3B0-45F9-8303-62ABEE71C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10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71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379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6379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E1D0D4B-9B89-431B-98DD-EC65A70AC4B3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82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DC1E30E7-698E-487A-92DB-C287C0FC92EC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661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91600" y="457200"/>
            <a:ext cx="28956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57200"/>
            <a:ext cx="84836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35E0EB2-16FF-4B6F-85F5-F4A4050192A7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0055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F7979D5-C619-426E-801C-7CBE856374D0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75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7AADEEFA-D67F-4CF7-9A74-CDDA439DA779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25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447800"/>
            <a:ext cx="11582400" cy="4495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C4C6618-C35C-4C87-BC17-641520AFE705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65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379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6379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7A9AC3E-0F32-4F57-BFBB-4A52CDA73C52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458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CBC3485-FEA1-4992-85CE-5E2EEDF51BC8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222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6D23A6A-AF34-4F9A-9389-90773DA7A592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74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63A0CCD-1D14-46B6-9C1E-7DAE60142C66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6566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5949852C-E6BF-41FF-84A4-52248E851585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10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990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B56DE61-0C21-4722-963E-E7C36F931FAD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35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783D13CC-9B30-430B-B641-C53520823B60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4229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DDFB3C26-8B8D-413A-88F5-0953DCA92274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780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EBC56527-925F-42DD-B323-931E866E9EE9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7" name="Rectangle 17"/>
          <p:cNvSpPr txBox="1">
            <a:spLocks noChangeArrowheads="1"/>
          </p:cNvSpPr>
          <p:nvPr userDrawn="1"/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ctr" defTabSz="914400" rtl="0" eaLnBrk="1" latinLnBrk="0" hangingPunct="1">
              <a:defRPr kumimoji="1" sz="1200" kern="1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939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88DE58F-236B-4BDF-8F0B-E64DD1718685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115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9031346-668D-4F6A-99E5-A163B1DB32AE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333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91600" y="457200"/>
            <a:ext cx="28956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57200"/>
            <a:ext cx="84836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D7066BC-C999-4240-A805-006D674D8701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0862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3D800E57-B7EB-4C56-882C-D2C7F7BACFCE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2310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141D910-6F3C-4F8D-BA86-0B194BFED9B7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657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447800"/>
            <a:ext cx="11582400" cy="4495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0641B45-115F-43DC-BB09-CA10ED4DF63E}" type="datetime10">
              <a:rPr lang="zh-CN" altLang="en-US" smtClean="0"/>
              <a:pPr>
                <a:defRPr/>
              </a:pPr>
              <a:t>18:44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6612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578C3-A9DB-4D58-8DB0-4460FEA2F8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507410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E36E7A90-22FB-403F-A78D-000DD9D12A02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89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D1054E-931D-450B-9674-58E5EE971F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6189995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35A52-53B3-449D-AE4F-0CE7027A4C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1827324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BCDEB-3A45-43DD-A540-FEE262A7B3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8274373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15069-7A14-46C4-BE4D-32731BE0F4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4477449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D4768-697B-4EE7-8EA3-334CDEC0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5994376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70F1B-8936-47DD-BFC7-401887C0DB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1246351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20F52-01E1-46BE-90A2-97BCB322BF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4343917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90B74-6F09-4547-A817-1D8545EA05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6428934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C6D3C-B35D-4366-85C4-70B2EC2B44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5497059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BBB1D-0279-4C65-9287-B11433D391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0496369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9E81072-34DC-42E5-9D0C-F09C93741420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187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5A2D559-D3FF-4BF3-BEE9-F5E3BA75CF22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10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645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0A81120-5D95-4B3F-9FB1-24C58820B6E5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6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19504937-AA6A-4FD2-8F82-61890A78B6D7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345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3C6FC7E5-4EED-48CA-A281-ACB7992AD8A2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7" name="Rectangle 17"/>
          <p:cNvSpPr txBox="1">
            <a:spLocks noChangeArrowheads="1"/>
          </p:cNvSpPr>
          <p:nvPr userDrawn="1"/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ctr" defTabSz="914400" rtl="0" eaLnBrk="1" latinLnBrk="0" hangingPunct="1">
              <a:defRPr kumimoji="1" sz="1200" kern="1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82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81CDF536-2CFE-4905-A5A2-9A1AF9F93252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86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16914" y="6523264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grpSp>
        <p:nvGrpSpPr>
          <p:cNvPr id="2051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205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447800"/>
            <a:ext cx="1158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69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2DC7CD-1EEE-4AB7-8999-E6B5783DCEC6}" type="datetime10">
              <a:rPr lang="zh-CN" altLang="en-US" smtClean="0"/>
              <a:t>18:44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958943" y="63407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24023-C418-486B-B885-DE385E6F4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66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16914" y="6523264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grpSp>
        <p:nvGrpSpPr>
          <p:cNvPr id="2051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666699"/>
                </a:solidFill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666699"/>
                </a:solidFill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9999CC"/>
                </a:solidFill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666699"/>
                </a:solidFill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9999CC"/>
                </a:solidFill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205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447800"/>
            <a:ext cx="1158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69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9A6F64-E92B-4D80-858A-FE7CCF2ED41D}" type="datetime10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18:44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958943" y="63407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24023-C418-486B-B885-DE385E6F411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4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0DA62E-C767-4AB7-A9DF-12FC41523170}" type="slidenum">
              <a:rPr kumimoji="1" lang="en-US" altLang="zh-CN">
                <a:latin typeface="Times New Roman" panose="02020603050405020304" pitchFamily="18" charset="0"/>
                <a:ea typeface="楷体_GB2312" pitchFamily="49" charset="-122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CN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31" name="Text Box 17"/>
          <p:cNvSpPr txBox="1">
            <a:spLocks noChangeArrowheads="1"/>
          </p:cNvSpPr>
          <p:nvPr userDrawn="1"/>
        </p:nvSpPr>
        <p:spPr bwMode="auto">
          <a:xfrm>
            <a:off x="8684684" y="6600826"/>
            <a:ext cx="23006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000" smtClean="0">
                <a:solidFill>
                  <a:prstClr val="black"/>
                </a:solidFill>
                <a:latin typeface="楷体_GB2312" pitchFamily="49" charset="-122"/>
              </a:rPr>
              <a:t>目录   上页   下页   返回   结束 </a:t>
            </a:r>
          </a:p>
        </p:txBody>
      </p:sp>
      <p:pic>
        <p:nvPicPr>
          <p:cNvPr id="1032" name="Picture 18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767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9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418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20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21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551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22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984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66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10" Type="http://schemas.openxmlformats.org/officeDocument/2006/relationships/image" Target="../media/image291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0" Type="http://schemas.openxmlformats.org/officeDocument/2006/relationships/image" Target="../media/image329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61.png"/><Relationship Id="rId10" Type="http://schemas.openxmlformats.org/officeDocument/2006/relationships/image" Target="../media/image366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5" Type="http://schemas.openxmlformats.org/officeDocument/2006/relationships/image" Target="../media/image372.png"/><Relationship Id="rId10" Type="http://schemas.openxmlformats.org/officeDocument/2006/relationships/image" Target="../media/image377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12" Type="http://schemas.openxmlformats.org/officeDocument/2006/relationships/image" Target="../media/image389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5" Type="http://schemas.openxmlformats.org/officeDocument/2006/relationships/image" Target="../media/image382.png"/><Relationship Id="rId10" Type="http://schemas.openxmlformats.org/officeDocument/2006/relationships/image" Target="../media/image387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93.png"/><Relationship Id="rId7" Type="http://schemas.openxmlformats.org/officeDocument/2006/relationships/image" Target="../media/image39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10" Type="http://schemas.openxmlformats.org/officeDocument/2006/relationships/image" Target="../media/image400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7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10" Type="http://schemas.openxmlformats.org/officeDocument/2006/relationships/image" Target="../media/image410.png"/><Relationship Id="rId4" Type="http://schemas.openxmlformats.org/officeDocument/2006/relationships/image" Target="../media/image404.png"/><Relationship Id="rId9" Type="http://schemas.openxmlformats.org/officeDocument/2006/relationships/image" Target="../media/image40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464.png"/><Relationship Id="rId7" Type="http://schemas.openxmlformats.org/officeDocument/2006/relationships/image" Target="../media/image468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5" Type="http://schemas.openxmlformats.org/officeDocument/2006/relationships/image" Target="../media/image466.png"/><Relationship Id="rId10" Type="http://schemas.openxmlformats.org/officeDocument/2006/relationships/image" Target="../media/image471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485.e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82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84.emf"/><Relationship Id="rId20" Type="http://schemas.openxmlformats.org/officeDocument/2006/relationships/image" Target="../media/image486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9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81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478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483.emf"/><Relationship Id="rId22" Type="http://schemas.openxmlformats.org/officeDocument/2006/relationships/image" Target="../media/image487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e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492.e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9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91.emf"/><Relationship Id="rId4" Type="http://schemas.openxmlformats.org/officeDocument/2006/relationships/image" Target="../media/image488.e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49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jpeg"/><Relationship Id="rId2" Type="http://schemas.openxmlformats.org/officeDocument/2006/relationships/hyperlink" Target="D9_8&#26497;&#20540;&#19982;&#26368;&#20540;.ppt#-1,1,&#31532;&#20843;&#33410;" TargetMode="Externa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19" y="2375705"/>
            <a:ext cx="4904762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619" y="613723"/>
            <a:ext cx="5380952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0" y="1280390"/>
            <a:ext cx="5104762" cy="13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90" y="2661343"/>
            <a:ext cx="2400000" cy="12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571" y="2842295"/>
            <a:ext cx="4000000" cy="10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90" y="3928010"/>
            <a:ext cx="2361905" cy="1209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5942" y="5289916"/>
            <a:ext cx="8533333" cy="12095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0095" y="4023249"/>
            <a:ext cx="5361905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61" y="598714"/>
            <a:ext cx="7247619" cy="3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09" y="5136734"/>
            <a:ext cx="1038095" cy="5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609" y="4901152"/>
            <a:ext cx="1809524" cy="13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438" y="5136734"/>
            <a:ext cx="3923809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56" y="587287"/>
            <a:ext cx="8533333" cy="12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33" y="2002561"/>
            <a:ext cx="4019048" cy="704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808" y="1993037"/>
            <a:ext cx="3152381" cy="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90" y="3066180"/>
            <a:ext cx="5104762" cy="6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141" y="3616099"/>
            <a:ext cx="7628571" cy="7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903" y="5660163"/>
            <a:ext cx="6123809" cy="11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5141" y="4430787"/>
            <a:ext cx="7952381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52" y="515133"/>
            <a:ext cx="6066667" cy="1647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4" y="2278790"/>
            <a:ext cx="4304762" cy="7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466" y="2406860"/>
            <a:ext cx="3682303" cy="7498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347" y="369594"/>
            <a:ext cx="2200847" cy="19386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990" y="3298676"/>
            <a:ext cx="1438095" cy="12476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228" y="3284803"/>
            <a:ext cx="6314286" cy="11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466" y="4432234"/>
            <a:ext cx="6523809" cy="13333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2170" y="5762762"/>
            <a:ext cx="2371429" cy="10952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303" y="5953238"/>
            <a:ext cx="7114286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76" y="527819"/>
            <a:ext cx="8533333" cy="14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6" y="2284961"/>
            <a:ext cx="647619" cy="5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295" y="1974548"/>
            <a:ext cx="5733333" cy="12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667" y="2002229"/>
            <a:ext cx="3141753" cy="11922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2420" y="2036896"/>
            <a:ext cx="1619048" cy="11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09" y="3249846"/>
            <a:ext cx="3266667" cy="10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6781" y="4344192"/>
            <a:ext cx="2838095" cy="1038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6377" y="3493594"/>
            <a:ext cx="1475360" cy="5791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556" y="4573654"/>
            <a:ext cx="5090601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7" y="750943"/>
            <a:ext cx="5790476" cy="8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38" y="2019229"/>
            <a:ext cx="3095238" cy="29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867" y="2144657"/>
            <a:ext cx="4380952" cy="39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780" y="4181133"/>
            <a:ext cx="2523809" cy="15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183" y="6106562"/>
            <a:ext cx="4383404" cy="5913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640" y="2142228"/>
            <a:ext cx="1609524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04" y="520581"/>
            <a:ext cx="5361905" cy="17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9" y="2665457"/>
            <a:ext cx="1438095" cy="7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047" y="2279743"/>
            <a:ext cx="5533333" cy="14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380" y="2389266"/>
            <a:ext cx="2761905" cy="12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7" y="4186523"/>
            <a:ext cx="4247619" cy="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0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543"/>
            <a:ext cx="6203614" cy="12036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27" y="552543"/>
            <a:ext cx="5136846" cy="12495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0685"/>
            <a:ext cx="4380273" cy="14996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273" y="2220685"/>
            <a:ext cx="2923809" cy="15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69" y="4203941"/>
            <a:ext cx="3533333" cy="16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802" y="4227998"/>
            <a:ext cx="2323809" cy="14190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611" y="4085141"/>
            <a:ext cx="2085714" cy="15619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6325" y="4808702"/>
            <a:ext cx="961905" cy="4190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3468" y="2719784"/>
            <a:ext cx="657143" cy="44761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7899" y="5856569"/>
            <a:ext cx="4771429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34" y="313788"/>
            <a:ext cx="4342857" cy="12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4" y="1773174"/>
            <a:ext cx="1752381" cy="5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327" y="473152"/>
            <a:ext cx="2200847" cy="19386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567" y="1553803"/>
            <a:ext cx="6492803" cy="8230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32" y="2376834"/>
            <a:ext cx="7876190" cy="12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9189" y="3885203"/>
            <a:ext cx="5190476" cy="1371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9679" y="4015537"/>
            <a:ext cx="3685714" cy="13714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4329" y="5386966"/>
            <a:ext cx="1228571" cy="12952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8304" y="5382404"/>
            <a:ext cx="3304762" cy="6095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8304" y="6113124"/>
            <a:ext cx="3142857" cy="5619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3066" y="5468526"/>
            <a:ext cx="3000000" cy="5619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3066" y="6186396"/>
            <a:ext cx="3361905" cy="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3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90" y="776162"/>
            <a:ext cx="7390476" cy="16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04" y="2892505"/>
            <a:ext cx="7447619" cy="12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48" y="4503030"/>
            <a:ext cx="5261304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885" y="2017762"/>
            <a:ext cx="3571429" cy="7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952" y="3932734"/>
            <a:ext cx="5638095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9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238" y="468580"/>
            <a:ext cx="6609524" cy="6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00" y="1272999"/>
            <a:ext cx="8542857" cy="44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762" y="6065190"/>
            <a:ext cx="4104762" cy="5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114" y="4540523"/>
            <a:ext cx="2742857" cy="9047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3819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43" y="558827"/>
            <a:ext cx="1019048" cy="6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610" y="606446"/>
            <a:ext cx="695238" cy="55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848" y="566530"/>
            <a:ext cx="6990476" cy="7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324" y="558827"/>
            <a:ext cx="2247619" cy="6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467" y="5267535"/>
            <a:ext cx="5612572" cy="1418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972" y="1309387"/>
            <a:ext cx="923810" cy="10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848" y="1470562"/>
            <a:ext cx="1095238" cy="13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086" y="1813418"/>
            <a:ext cx="1838095" cy="647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9162" y="1470562"/>
            <a:ext cx="1190476" cy="15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9638" y="1828434"/>
            <a:ext cx="2123810" cy="7142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7847" y="1857006"/>
            <a:ext cx="1514286" cy="6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2133" y="1761996"/>
            <a:ext cx="1942857" cy="15333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1124" y="1761996"/>
            <a:ext cx="2009524" cy="16666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9277" y="3428663"/>
            <a:ext cx="1028571" cy="16095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07848" y="3370790"/>
            <a:ext cx="2704762" cy="155238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48477" y="3513419"/>
            <a:ext cx="2638095" cy="154285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2972" y="3491965"/>
            <a:ext cx="1780952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47" y="502334"/>
            <a:ext cx="7761905" cy="367619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493486" y="4178524"/>
            <a:ext cx="9564914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47" y="4403361"/>
            <a:ext cx="876190" cy="14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837" y="4517647"/>
            <a:ext cx="2114286" cy="13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123" y="4489075"/>
            <a:ext cx="2219048" cy="13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171" y="4516896"/>
            <a:ext cx="2247619" cy="13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4915" y="4693836"/>
            <a:ext cx="2085714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9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48" y="562524"/>
            <a:ext cx="5733333" cy="152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15" y="2248657"/>
            <a:ext cx="733333" cy="12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48" y="2201037"/>
            <a:ext cx="2152381" cy="13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29" y="2486751"/>
            <a:ext cx="2780952" cy="7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600" y="2425157"/>
            <a:ext cx="2104762" cy="8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15" y="4053876"/>
            <a:ext cx="3504762" cy="13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524" y="4311019"/>
            <a:ext cx="4333333" cy="7904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648" y="5593344"/>
            <a:ext cx="4371429" cy="7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990" y="5134190"/>
            <a:ext cx="3619048" cy="1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3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28" y="894752"/>
            <a:ext cx="3228571" cy="132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56" y="699514"/>
            <a:ext cx="3771429" cy="1714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484" y="2714256"/>
            <a:ext cx="7819048" cy="13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93" y="4219476"/>
            <a:ext cx="5771429" cy="204761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5509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38" y="517839"/>
            <a:ext cx="3123809" cy="13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410" y="517839"/>
            <a:ext cx="1980952" cy="4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267" y="1032124"/>
            <a:ext cx="1638095" cy="8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648" y="588037"/>
            <a:ext cx="2700762" cy="13107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838" y="2151591"/>
            <a:ext cx="2514286" cy="11904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1124" y="2356353"/>
            <a:ext cx="6247619" cy="7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924" y="3594867"/>
            <a:ext cx="2780952" cy="28190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699" y="3245543"/>
            <a:ext cx="3560373" cy="3353091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 bwMode="auto">
          <a:xfrm flipH="1" flipV="1">
            <a:off x="4180114" y="4922088"/>
            <a:ext cx="955201" cy="189980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/>
        </p:nvCxnSpPr>
        <p:spPr bwMode="auto">
          <a:xfrm flipH="1">
            <a:off x="4005943" y="4922088"/>
            <a:ext cx="174171" cy="960263"/>
          </a:xfrm>
          <a:prstGeom prst="line">
            <a:avLst/>
          </a:prstGeom>
          <a:solidFill>
            <a:srgbClr val="0000FF"/>
          </a:solidFill>
          <a:ln w="5715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9695" y="3847335"/>
            <a:ext cx="628571" cy="1266667"/>
          </a:xfrm>
          <a:prstGeom prst="rect">
            <a:avLst/>
          </a:prstGeom>
        </p:spPr>
      </p:pic>
      <p:cxnSp>
        <p:nvCxnSpPr>
          <p:cNvPr id="31" name="直接箭头连接符 30"/>
          <p:cNvCxnSpPr>
            <a:stCxn id="29" idx="3"/>
          </p:cNvCxnSpPr>
          <p:nvPr/>
        </p:nvCxnSpPr>
        <p:spPr bwMode="auto">
          <a:xfrm>
            <a:off x="2288266" y="4480669"/>
            <a:ext cx="1804762" cy="631399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1635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72" y="600200"/>
            <a:ext cx="8371428" cy="20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15" y="2793648"/>
            <a:ext cx="7114286" cy="12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599" y="4225800"/>
            <a:ext cx="6942857" cy="12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599" y="5667476"/>
            <a:ext cx="2342857" cy="8761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245" y="3431743"/>
            <a:ext cx="3209524" cy="16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648" y="1898732"/>
            <a:ext cx="4584589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3" y="416657"/>
            <a:ext cx="6740372" cy="35167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3" y="4066563"/>
            <a:ext cx="6961905" cy="10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076" y="4276086"/>
            <a:ext cx="2590476" cy="8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48" y="5275943"/>
            <a:ext cx="7230095" cy="14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4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44" y="439781"/>
            <a:ext cx="1085714" cy="6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485" y="787400"/>
            <a:ext cx="7834039" cy="24264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942" y="3356504"/>
            <a:ext cx="6571429" cy="12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695" y="4718238"/>
            <a:ext cx="4952381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3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86" y="513343"/>
            <a:ext cx="6114286" cy="20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86" y="2541914"/>
            <a:ext cx="7371428" cy="8190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462" y="805023"/>
            <a:ext cx="2200847" cy="1938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00" y="3512542"/>
            <a:ext cx="8000000" cy="13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028" y="4927599"/>
            <a:ext cx="5057143" cy="17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171" y="5854599"/>
            <a:ext cx="2466667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323" y="3776619"/>
            <a:ext cx="4752381" cy="29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7" y="742104"/>
            <a:ext cx="8323809" cy="9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24" y="2098342"/>
            <a:ext cx="1638095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24" y="2900428"/>
            <a:ext cx="7980952" cy="10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24" y="3951904"/>
            <a:ext cx="2771429" cy="609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923" y="4670047"/>
            <a:ext cx="4438095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76" y="481571"/>
            <a:ext cx="7019048" cy="16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7" y="2412618"/>
            <a:ext cx="3019048" cy="12095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75" y="2412618"/>
            <a:ext cx="2761905" cy="14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876" y="2436428"/>
            <a:ext cx="2190476" cy="13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370" y="2598332"/>
            <a:ext cx="971429" cy="8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180" y="2522141"/>
            <a:ext cx="1190476" cy="9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706" y="3798333"/>
            <a:ext cx="638095" cy="9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1254" y="3512617"/>
            <a:ext cx="1000000" cy="1761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2603" y="3750712"/>
            <a:ext cx="2419048" cy="12857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0980" y="5248320"/>
            <a:ext cx="1438095" cy="12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9075" y="5353080"/>
            <a:ext cx="2228571" cy="9333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7646" y="5277885"/>
            <a:ext cx="3676190" cy="11809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0418" y="5484429"/>
            <a:ext cx="1190476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62" y="489343"/>
            <a:ext cx="8547333" cy="17862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62" y="2531438"/>
            <a:ext cx="3285714" cy="8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476" y="2664771"/>
            <a:ext cx="1733333" cy="6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713" y="3625733"/>
            <a:ext cx="3571429" cy="12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142" y="3492399"/>
            <a:ext cx="1209524" cy="12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666" y="3782876"/>
            <a:ext cx="1971429" cy="8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9162" y="3769665"/>
            <a:ext cx="1228571" cy="8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848" y="5014256"/>
            <a:ext cx="1819048" cy="1219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1919" y="4800685"/>
            <a:ext cx="2009524" cy="16190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4237" y="4899739"/>
            <a:ext cx="2257143" cy="12666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0766" y="4970977"/>
            <a:ext cx="1885714" cy="10666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67257" y="4899739"/>
            <a:ext cx="980952" cy="1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43" y="446276"/>
            <a:ext cx="9085714" cy="152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241" y="2052925"/>
            <a:ext cx="3540905" cy="523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4" y="2060766"/>
            <a:ext cx="4049371" cy="704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43" y="2647657"/>
            <a:ext cx="3540905" cy="14260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77" y="2765134"/>
            <a:ext cx="772796" cy="10973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1517" y="2765134"/>
            <a:ext cx="4895882" cy="11911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399" y="3041653"/>
            <a:ext cx="838095" cy="638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43" y="4050313"/>
            <a:ext cx="5072209" cy="13277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0952" y="4073742"/>
            <a:ext cx="727458" cy="10791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235" y="5371024"/>
            <a:ext cx="3972850" cy="12949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5075" y="5495511"/>
            <a:ext cx="3678048" cy="116557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124" y="5490656"/>
            <a:ext cx="585990" cy="11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38" y="385723"/>
            <a:ext cx="7809524" cy="30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99" y="3664505"/>
            <a:ext cx="5142857" cy="16190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14" y="3743981"/>
            <a:ext cx="3857143" cy="13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390" y="5283553"/>
            <a:ext cx="4933333" cy="14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579" y="5374257"/>
            <a:ext cx="1285714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4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523" y="2004848"/>
            <a:ext cx="2466667" cy="9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905" y="3487552"/>
            <a:ext cx="4676190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7" y="564733"/>
            <a:ext cx="3285714" cy="5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7" y="1272771"/>
            <a:ext cx="5409524" cy="8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399" y="1272771"/>
            <a:ext cx="2257143" cy="6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57" y="2072771"/>
            <a:ext cx="2971429" cy="13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286" y="2410866"/>
            <a:ext cx="2666667" cy="6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953" y="2744474"/>
            <a:ext cx="4266667" cy="38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7790" y="1725434"/>
            <a:ext cx="1933333" cy="13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5904" y="3589837"/>
            <a:ext cx="2466667" cy="7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6211" y="4506903"/>
            <a:ext cx="3438095" cy="10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2764" y="5698224"/>
            <a:ext cx="2904762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40" y="514905"/>
            <a:ext cx="2548349" cy="26763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6" y="514905"/>
            <a:ext cx="6485714" cy="16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2" y="2043476"/>
            <a:ext cx="1847619" cy="7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752" y="1896043"/>
            <a:ext cx="4171429" cy="12952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99" y="3191281"/>
            <a:ext cx="2466667" cy="7047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152" y="3265343"/>
            <a:ext cx="4019048" cy="56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390" y="4053185"/>
            <a:ext cx="3914286" cy="13333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676" y="4274866"/>
            <a:ext cx="1895238" cy="8285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181" y="5752010"/>
            <a:ext cx="1828571" cy="69523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1351" y="5466295"/>
            <a:ext cx="1723810" cy="12666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8076" y="5542485"/>
            <a:ext cx="5095238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90" y="647324"/>
            <a:ext cx="7133333" cy="12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4" y="1756847"/>
            <a:ext cx="8600000" cy="2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60" y="2045960"/>
            <a:ext cx="3466667" cy="12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60" y="3442218"/>
            <a:ext cx="8580952" cy="10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24" y="4962600"/>
            <a:ext cx="3476190" cy="12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714" y="4962600"/>
            <a:ext cx="2466667" cy="13047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6381" y="5325396"/>
            <a:ext cx="1072989" cy="5791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9294" y="5950441"/>
            <a:ext cx="1038095" cy="438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626" y="4524505"/>
            <a:ext cx="8047619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3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3" y="767704"/>
            <a:ext cx="4400000" cy="5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75" y="1628162"/>
            <a:ext cx="8447619" cy="10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3" y="2839171"/>
            <a:ext cx="3361905" cy="6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532" y="3349543"/>
            <a:ext cx="6980952" cy="19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323" y="5802772"/>
            <a:ext cx="8466667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8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77" y="481259"/>
            <a:ext cx="5276190" cy="10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57" y="795400"/>
            <a:ext cx="1932599" cy="13717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77" y="1716124"/>
            <a:ext cx="5590476" cy="5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839" y="2857080"/>
            <a:ext cx="3485714" cy="8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180" y="2297076"/>
            <a:ext cx="3666667" cy="31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53" y="3850110"/>
            <a:ext cx="4925995" cy="5913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7293" y="4705980"/>
            <a:ext cx="2804403" cy="8291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399" y="5454650"/>
            <a:ext cx="4876190" cy="6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5008" y="5607985"/>
            <a:ext cx="2352381" cy="7428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7389" y="5742647"/>
            <a:ext cx="2154912" cy="4735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2343" y="6086191"/>
            <a:ext cx="3828571" cy="752381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 bwMode="auto">
          <a:xfrm flipH="1">
            <a:off x="7997371" y="2857080"/>
            <a:ext cx="551543" cy="1288711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712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72" y="648885"/>
            <a:ext cx="4485714" cy="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752" y="753646"/>
            <a:ext cx="3580952" cy="7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72" y="1649229"/>
            <a:ext cx="2000000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037" y="1563514"/>
            <a:ext cx="3866667" cy="8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772" y="2506715"/>
            <a:ext cx="5628571" cy="6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962" y="3345154"/>
            <a:ext cx="6219048" cy="8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638" y="4221344"/>
            <a:ext cx="4180952" cy="25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772" y="4221344"/>
            <a:ext cx="2933333" cy="971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676" y="5450947"/>
            <a:ext cx="2752381" cy="638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010" y="6067524"/>
            <a:ext cx="2838095" cy="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4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789" y="3316731"/>
            <a:ext cx="5561905" cy="34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5" y="391515"/>
            <a:ext cx="5133333" cy="1314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05" y="1817381"/>
            <a:ext cx="7828571" cy="6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61" y="2567056"/>
            <a:ext cx="7942857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85" y="723971"/>
            <a:ext cx="2657143" cy="11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24" y="2446600"/>
            <a:ext cx="4752381" cy="42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46" y="602962"/>
            <a:ext cx="7388992" cy="62550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123" y="4351248"/>
            <a:ext cx="752381" cy="2190476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 bwMode="auto">
          <a:xfrm flipH="1" flipV="1">
            <a:off x="6284686" y="5446486"/>
            <a:ext cx="145143" cy="460828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/>
          <p:cNvCxnSpPr/>
          <p:nvPr/>
        </p:nvCxnSpPr>
        <p:spPr bwMode="auto">
          <a:xfrm flipH="1" flipV="1">
            <a:off x="5984430" y="4789715"/>
            <a:ext cx="209846" cy="526143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19"/>
          <p:cNvCxnSpPr/>
          <p:nvPr/>
        </p:nvCxnSpPr>
        <p:spPr bwMode="auto">
          <a:xfrm flipH="1" flipV="1">
            <a:off x="5641905" y="4351248"/>
            <a:ext cx="342525" cy="438467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86" y="398981"/>
            <a:ext cx="6914286" cy="62476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019" y="3932200"/>
            <a:ext cx="590476" cy="260952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220" y="602962"/>
            <a:ext cx="733333" cy="2638095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 bwMode="auto">
          <a:xfrm flipV="1">
            <a:off x="3447656" y="3077029"/>
            <a:ext cx="275772" cy="164028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657" y="485633"/>
            <a:ext cx="6761905" cy="626666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0685" y="717248"/>
            <a:ext cx="647619" cy="2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95" y="489685"/>
            <a:ext cx="4152381" cy="8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86" y="1678028"/>
            <a:ext cx="5885714" cy="6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24" y="1620885"/>
            <a:ext cx="2980952" cy="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0" y="2637800"/>
            <a:ext cx="6276190" cy="6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0705" y="3549953"/>
            <a:ext cx="3590476" cy="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181" y="3521125"/>
            <a:ext cx="1342857" cy="7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181" y="4378781"/>
            <a:ext cx="7028571" cy="6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847" y="5290934"/>
            <a:ext cx="2523809" cy="7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3656" y="5398271"/>
            <a:ext cx="2442287" cy="5567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324" y="5266241"/>
            <a:ext cx="2104762" cy="7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3086" y="5211965"/>
            <a:ext cx="1228571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5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29" y="460924"/>
            <a:ext cx="8485714" cy="152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24" y="2086714"/>
            <a:ext cx="4123809" cy="9428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47" y="3131551"/>
            <a:ext cx="1761905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724" y="3131551"/>
            <a:ext cx="3180952" cy="7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334" y="3957341"/>
            <a:ext cx="8523809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3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90" y="539171"/>
            <a:ext cx="6447619" cy="16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53" y="2350219"/>
            <a:ext cx="1609524" cy="6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53" y="3314524"/>
            <a:ext cx="3914286" cy="809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639" y="3419105"/>
            <a:ext cx="2695238" cy="6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134" y="4632735"/>
            <a:ext cx="3761905" cy="6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544" y="5562447"/>
            <a:ext cx="3733333" cy="11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799" y="4632735"/>
            <a:ext cx="3847619" cy="7904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7465" y="5562447"/>
            <a:ext cx="3114286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7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19" y="499248"/>
            <a:ext cx="8819048" cy="14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0" y="2506980"/>
            <a:ext cx="4466667" cy="14666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247" y="2640314"/>
            <a:ext cx="3647619" cy="13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33" y="4403134"/>
            <a:ext cx="3885714" cy="14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80" y="4507896"/>
            <a:ext cx="4380952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62" y="480010"/>
            <a:ext cx="7990476" cy="20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62" y="2689533"/>
            <a:ext cx="4914286" cy="1304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48" y="2932390"/>
            <a:ext cx="3295238" cy="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886" y="2780009"/>
            <a:ext cx="2609524" cy="9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514" y="4108580"/>
            <a:ext cx="800000" cy="13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514" y="4083180"/>
            <a:ext cx="2457143" cy="15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5657" y="4237152"/>
            <a:ext cx="3790476" cy="11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838" y="4203818"/>
            <a:ext cx="800000" cy="12095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572" y="5778417"/>
            <a:ext cx="3200000" cy="4952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2572" y="5740321"/>
            <a:ext cx="1447619" cy="571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6780" y="5740321"/>
            <a:ext cx="1866667" cy="6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7217" y="5648563"/>
            <a:ext cx="1371429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3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08" y="1398576"/>
            <a:ext cx="8157155" cy="38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1" y="550926"/>
            <a:ext cx="8047417" cy="25971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0" y="3017419"/>
            <a:ext cx="8247619" cy="5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19" y="3772885"/>
            <a:ext cx="3819048" cy="12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267" y="4087170"/>
            <a:ext cx="1514286" cy="6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553" y="4014600"/>
            <a:ext cx="1276190" cy="7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6743" y="3970719"/>
            <a:ext cx="628571" cy="7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19" y="4999290"/>
            <a:ext cx="8200000" cy="609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248" y="5750579"/>
            <a:ext cx="2304762" cy="5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0532" y="5595270"/>
            <a:ext cx="866667" cy="1238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4839" y="5833364"/>
            <a:ext cx="2085714" cy="7619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7178" y="5750579"/>
            <a:ext cx="1066667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3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32" y="630825"/>
            <a:ext cx="8016935" cy="25483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23" y="3179174"/>
            <a:ext cx="8180952" cy="4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438" y="3837952"/>
            <a:ext cx="4809524" cy="9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23" y="4827565"/>
            <a:ext cx="8152381" cy="5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970" y="5793326"/>
            <a:ext cx="4057143" cy="6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733" y="5511765"/>
            <a:ext cx="3019048" cy="12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295" y="5726503"/>
            <a:ext cx="1466667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96" y="787889"/>
            <a:ext cx="7882811" cy="54563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95" y="5054676"/>
            <a:ext cx="723810" cy="609524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 bwMode="auto">
          <a:xfrm flipV="1">
            <a:off x="5225142" y="2569067"/>
            <a:ext cx="0" cy="2790371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/>
          <p:nvPr/>
        </p:nvCxnSpPr>
        <p:spPr bwMode="auto">
          <a:xfrm>
            <a:off x="5225142" y="5359438"/>
            <a:ext cx="1640115" cy="304762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94" y="5511819"/>
            <a:ext cx="333333" cy="6571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675" y="5840390"/>
            <a:ext cx="419048" cy="56190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 bwMode="auto">
          <a:xfrm flipV="1">
            <a:off x="6349993" y="2264228"/>
            <a:ext cx="0" cy="3276619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任意多边形 19"/>
          <p:cNvSpPr/>
          <p:nvPr/>
        </p:nvSpPr>
        <p:spPr bwMode="auto">
          <a:xfrm>
            <a:off x="5239657" y="2249714"/>
            <a:ext cx="1045029" cy="348343"/>
          </a:xfrm>
          <a:custGeom>
            <a:avLst/>
            <a:gdLst>
              <a:gd name="connsiteX0" fmla="*/ 0 w 1045029"/>
              <a:gd name="connsiteY0" fmla="*/ 348343 h 348343"/>
              <a:gd name="connsiteX1" fmla="*/ 101600 w 1045029"/>
              <a:gd name="connsiteY1" fmla="*/ 333829 h 348343"/>
              <a:gd name="connsiteX2" fmla="*/ 159657 w 1045029"/>
              <a:gd name="connsiteY2" fmla="*/ 304800 h 348343"/>
              <a:gd name="connsiteX3" fmla="*/ 203200 w 1045029"/>
              <a:gd name="connsiteY3" fmla="*/ 290286 h 348343"/>
              <a:gd name="connsiteX4" fmla="*/ 246743 w 1045029"/>
              <a:gd name="connsiteY4" fmla="*/ 246743 h 348343"/>
              <a:gd name="connsiteX5" fmla="*/ 348343 w 1045029"/>
              <a:gd name="connsiteY5" fmla="*/ 203200 h 348343"/>
              <a:gd name="connsiteX6" fmla="*/ 391886 w 1045029"/>
              <a:gd name="connsiteY6" fmla="*/ 159657 h 348343"/>
              <a:gd name="connsiteX7" fmla="*/ 478972 w 1045029"/>
              <a:gd name="connsiteY7" fmla="*/ 130629 h 348343"/>
              <a:gd name="connsiteX8" fmla="*/ 609600 w 1045029"/>
              <a:gd name="connsiteY8" fmla="*/ 101600 h 348343"/>
              <a:gd name="connsiteX9" fmla="*/ 711200 w 1045029"/>
              <a:gd name="connsiteY9" fmla="*/ 72572 h 348343"/>
              <a:gd name="connsiteX10" fmla="*/ 783772 w 1045029"/>
              <a:gd name="connsiteY10" fmla="*/ 58057 h 348343"/>
              <a:gd name="connsiteX11" fmla="*/ 870857 w 1045029"/>
              <a:gd name="connsiteY11" fmla="*/ 29029 h 348343"/>
              <a:gd name="connsiteX12" fmla="*/ 1001486 w 1045029"/>
              <a:gd name="connsiteY12" fmla="*/ 14515 h 348343"/>
              <a:gd name="connsiteX13" fmla="*/ 1045029 w 1045029"/>
              <a:gd name="connsiteY13" fmla="*/ 0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5029" h="348343">
                <a:moveTo>
                  <a:pt x="0" y="348343"/>
                </a:moveTo>
                <a:cubicBezTo>
                  <a:pt x="33867" y="343505"/>
                  <a:pt x="68595" y="342830"/>
                  <a:pt x="101600" y="333829"/>
                </a:cubicBezTo>
                <a:cubicBezTo>
                  <a:pt x="122474" y="328136"/>
                  <a:pt x="139770" y="313323"/>
                  <a:pt x="159657" y="304800"/>
                </a:cubicBezTo>
                <a:cubicBezTo>
                  <a:pt x="173719" y="298773"/>
                  <a:pt x="188686" y="295124"/>
                  <a:pt x="203200" y="290286"/>
                </a:cubicBezTo>
                <a:cubicBezTo>
                  <a:pt x="217714" y="275772"/>
                  <a:pt x="230040" y="258674"/>
                  <a:pt x="246743" y="246743"/>
                </a:cubicBezTo>
                <a:cubicBezTo>
                  <a:pt x="278127" y="224326"/>
                  <a:pt x="312811" y="215044"/>
                  <a:pt x="348343" y="203200"/>
                </a:cubicBezTo>
                <a:cubicBezTo>
                  <a:pt x="362857" y="188686"/>
                  <a:pt x="373943" y="169625"/>
                  <a:pt x="391886" y="159657"/>
                </a:cubicBezTo>
                <a:cubicBezTo>
                  <a:pt x="418634" y="144797"/>
                  <a:pt x="449943" y="140305"/>
                  <a:pt x="478972" y="130629"/>
                </a:cubicBezTo>
                <a:cubicBezTo>
                  <a:pt x="563714" y="102382"/>
                  <a:pt x="481876" y="127145"/>
                  <a:pt x="609600" y="101600"/>
                </a:cubicBezTo>
                <a:cubicBezTo>
                  <a:pt x="745340" y="74452"/>
                  <a:pt x="600536" y="100238"/>
                  <a:pt x="711200" y="72572"/>
                </a:cubicBezTo>
                <a:cubicBezTo>
                  <a:pt x="735133" y="66589"/>
                  <a:pt x="759971" y="64548"/>
                  <a:pt x="783772" y="58057"/>
                </a:cubicBezTo>
                <a:cubicBezTo>
                  <a:pt x="813292" y="50006"/>
                  <a:pt x="840446" y="32408"/>
                  <a:pt x="870857" y="29029"/>
                </a:cubicBezTo>
                <a:lnTo>
                  <a:pt x="1001486" y="14515"/>
                </a:lnTo>
                <a:lnTo>
                  <a:pt x="1045029" y="0"/>
                </a:lnTo>
              </a:path>
            </a:pathLst>
          </a:cu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5225142" y="2569067"/>
            <a:ext cx="1124851" cy="28990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329" y="3282751"/>
            <a:ext cx="390476" cy="466667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 bwMode="auto">
          <a:xfrm>
            <a:off x="6349993" y="2307771"/>
            <a:ext cx="0" cy="290286"/>
          </a:xfrm>
          <a:prstGeom prst="line">
            <a:avLst/>
          </a:prstGeom>
          <a:solidFill>
            <a:srgbClr val="0000FF"/>
          </a:solidFill>
          <a:ln w="57150" cap="sq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1560" y="2534270"/>
            <a:ext cx="771429" cy="638095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 bwMode="auto">
          <a:xfrm flipH="1" flipV="1">
            <a:off x="6349993" y="2423885"/>
            <a:ext cx="1038234" cy="220771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749" y="717777"/>
            <a:ext cx="8577815" cy="55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5" y="420580"/>
            <a:ext cx="7761905" cy="192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05" y="2493572"/>
            <a:ext cx="8361905" cy="10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48" y="3584365"/>
            <a:ext cx="3190476" cy="12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324" y="3773241"/>
            <a:ext cx="4657143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543" y="5039908"/>
            <a:ext cx="3114286" cy="6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1829" y="5039908"/>
            <a:ext cx="2695238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4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13" y="587807"/>
            <a:ext cx="4109060" cy="1097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37" y="4571895"/>
            <a:ext cx="2657143" cy="19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524" y="847820"/>
            <a:ext cx="6504996" cy="55722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13" y="1732742"/>
            <a:ext cx="1866667" cy="5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86" y="2443458"/>
            <a:ext cx="2885714" cy="11904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761" y="3771895"/>
            <a:ext cx="2228571" cy="8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140" y="1913112"/>
            <a:ext cx="1733333" cy="80000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 bwMode="auto">
          <a:xfrm flipV="1">
            <a:off x="9826171" y="1283543"/>
            <a:ext cx="1057226" cy="1001580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5883" y="509462"/>
            <a:ext cx="1914310" cy="676715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 bwMode="auto">
          <a:xfrm flipH="1">
            <a:off x="8679543" y="2285123"/>
            <a:ext cx="1146628" cy="995106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6209" y="3309383"/>
            <a:ext cx="666667" cy="342857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 bwMode="auto">
          <a:xfrm flipH="1" flipV="1">
            <a:off x="8865108" y="1109999"/>
            <a:ext cx="990091" cy="1175128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箭头连接符 33"/>
          <p:cNvCxnSpPr/>
          <p:nvPr/>
        </p:nvCxnSpPr>
        <p:spPr bwMode="auto">
          <a:xfrm>
            <a:off x="9855199" y="2285123"/>
            <a:ext cx="799219" cy="1020436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1905" y="393156"/>
            <a:ext cx="1180952" cy="43809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9568" y="3440047"/>
            <a:ext cx="1123810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5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30" y="456934"/>
            <a:ext cx="8358340" cy="27800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76" y="3404771"/>
            <a:ext cx="5333333" cy="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724" y="4166505"/>
            <a:ext cx="3190476" cy="6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4166505"/>
            <a:ext cx="2504762" cy="6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962" y="4252220"/>
            <a:ext cx="1428571" cy="5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724" y="4948138"/>
            <a:ext cx="2723809" cy="5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7580" y="5872886"/>
            <a:ext cx="1419048" cy="6857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8838" y="5715107"/>
            <a:ext cx="2152381" cy="7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3429" y="5882347"/>
            <a:ext cx="647619" cy="5047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3771" y="4302960"/>
            <a:ext cx="961905" cy="2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3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67" y="845037"/>
            <a:ext cx="2009524" cy="5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314" y="786981"/>
            <a:ext cx="800000" cy="695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542" y="786981"/>
            <a:ext cx="2142857" cy="7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504" y="1792124"/>
            <a:ext cx="3847619" cy="10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970" y="1634981"/>
            <a:ext cx="3276190" cy="13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742" y="3196354"/>
            <a:ext cx="5257143" cy="14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5885" y="3347822"/>
            <a:ext cx="3485714" cy="14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552" y="5071099"/>
            <a:ext cx="6876190" cy="8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0875" y="3513955"/>
            <a:ext cx="1628571" cy="1971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8323" y="5686141"/>
            <a:ext cx="3693677" cy="42705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2076" y="5899670"/>
            <a:ext cx="3590476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5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89" y="639541"/>
            <a:ext cx="8967993" cy="62184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819" y="5227666"/>
            <a:ext cx="2447619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1" y="765686"/>
            <a:ext cx="1161905" cy="9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266" y="822829"/>
            <a:ext cx="1952381" cy="8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305" y="565686"/>
            <a:ext cx="3133333" cy="13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638" y="594258"/>
            <a:ext cx="2961905" cy="12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266" y="2182219"/>
            <a:ext cx="5857143" cy="13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61" y="3689227"/>
            <a:ext cx="2323809" cy="7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837" y="4577188"/>
            <a:ext cx="4695238" cy="15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9123" y="6246101"/>
            <a:ext cx="3580952" cy="619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9883" y="3406981"/>
            <a:ext cx="26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743" y="2993838"/>
            <a:ext cx="3742857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60" y="386028"/>
            <a:ext cx="4733333" cy="6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789" y="1334447"/>
            <a:ext cx="4019048" cy="6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789" y="2301914"/>
            <a:ext cx="5361905" cy="7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789" y="3412238"/>
            <a:ext cx="2590476" cy="8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122" y="4240809"/>
            <a:ext cx="7914286" cy="11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864" y="5526523"/>
            <a:ext cx="1504762" cy="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2265" y="5545237"/>
            <a:ext cx="3038095" cy="6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0837" y="5588427"/>
            <a:ext cx="1542857" cy="5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8743" y="5592702"/>
            <a:ext cx="3000000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8" y="488086"/>
            <a:ext cx="4733333" cy="6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210" y="1173800"/>
            <a:ext cx="4380952" cy="904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210" y="2078562"/>
            <a:ext cx="8628571" cy="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114" y="3174372"/>
            <a:ext cx="7904762" cy="8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114" y="4298753"/>
            <a:ext cx="2704762" cy="7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210" y="5113609"/>
            <a:ext cx="7600000" cy="7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0876" y="5837419"/>
            <a:ext cx="6495238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763" y="752961"/>
            <a:ext cx="2876190" cy="5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57" y="1849267"/>
            <a:ext cx="8114286" cy="8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780" y="3747894"/>
            <a:ext cx="1552381" cy="5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734" y="3747894"/>
            <a:ext cx="6723809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5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35" y="961028"/>
            <a:ext cx="8476190" cy="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620" y="1998714"/>
            <a:ext cx="2742857" cy="9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477" y="2300962"/>
            <a:ext cx="3876190" cy="35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7" y="2882609"/>
            <a:ext cx="3714286" cy="10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35" y="4451095"/>
            <a:ext cx="1371429" cy="15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364" y="4804599"/>
            <a:ext cx="4676190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7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714" y="817838"/>
            <a:ext cx="3657143" cy="7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951" y="1598790"/>
            <a:ext cx="4666667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1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67" y="1390295"/>
            <a:ext cx="5895238" cy="52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04" y="833267"/>
            <a:ext cx="4619048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8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2" y="586066"/>
            <a:ext cx="5190476" cy="8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61" y="1533799"/>
            <a:ext cx="7761905" cy="771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85" y="2660237"/>
            <a:ext cx="1580952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85" y="3681913"/>
            <a:ext cx="5771429" cy="9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953" y="4799743"/>
            <a:ext cx="5780952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4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53" y="696504"/>
            <a:ext cx="1180952" cy="7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05" y="534598"/>
            <a:ext cx="5857143" cy="10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505" y="1753647"/>
            <a:ext cx="1971429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505" y="2764353"/>
            <a:ext cx="5028571" cy="9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790" y="4032203"/>
            <a:ext cx="4495238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6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5" y="605343"/>
            <a:ext cx="4790476" cy="8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67" y="1433914"/>
            <a:ext cx="8095238" cy="11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943" y="3283210"/>
            <a:ext cx="1914286" cy="7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229" y="3183210"/>
            <a:ext cx="3400000" cy="9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229" y="2997496"/>
            <a:ext cx="3419048" cy="12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943" y="4537800"/>
            <a:ext cx="4409524" cy="7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943" y="5406675"/>
            <a:ext cx="3571429" cy="7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324" y="5506674"/>
            <a:ext cx="3523809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143" y="548428"/>
            <a:ext cx="5485714" cy="9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71" y="1519857"/>
            <a:ext cx="8257143" cy="914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71" y="2621000"/>
            <a:ext cx="3971429" cy="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257" y="2577458"/>
            <a:ext cx="1057143" cy="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362" y="3508428"/>
            <a:ext cx="6219048" cy="8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362" y="5061123"/>
            <a:ext cx="2361905" cy="6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781" y="5016046"/>
            <a:ext cx="5200000" cy="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6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43" y="559552"/>
            <a:ext cx="7942857" cy="11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152" y="1836352"/>
            <a:ext cx="7533333" cy="1095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52" y="3056009"/>
            <a:ext cx="3676190" cy="15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819" y="3056009"/>
            <a:ext cx="2561905" cy="16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43" y="5151247"/>
            <a:ext cx="561905" cy="5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2438" y="4770904"/>
            <a:ext cx="2152381" cy="14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6970" y="3346485"/>
            <a:ext cx="2571429" cy="11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8628" y="4770904"/>
            <a:ext cx="2685714" cy="1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7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342" y="693381"/>
            <a:ext cx="2800000" cy="15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257" y="2603590"/>
            <a:ext cx="4942857" cy="14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257" y="4253000"/>
            <a:ext cx="6476190" cy="14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533" y="6058447"/>
            <a:ext cx="2323809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0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28" y="681990"/>
            <a:ext cx="4028571" cy="7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838" y="470219"/>
            <a:ext cx="2180952" cy="14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314" y="2375628"/>
            <a:ext cx="5600000" cy="7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428" y="3190685"/>
            <a:ext cx="1142857" cy="10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437" y="3147057"/>
            <a:ext cx="2276190" cy="14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779" y="3194675"/>
            <a:ext cx="1361905" cy="13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428" y="4764208"/>
            <a:ext cx="2228571" cy="7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6151" y="4492779"/>
            <a:ext cx="1876190" cy="1247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1333" y="4900657"/>
            <a:ext cx="3076190" cy="7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7523" y="4953038"/>
            <a:ext cx="819048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19" y="874523"/>
            <a:ext cx="4019048" cy="6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904" y="431666"/>
            <a:ext cx="2247619" cy="1495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19" y="2366333"/>
            <a:ext cx="4076190" cy="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70" y="3452695"/>
            <a:ext cx="5657143" cy="17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752" y="2413952"/>
            <a:ext cx="2038095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6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57" y="522105"/>
            <a:ext cx="4171429" cy="7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9" y="1466447"/>
            <a:ext cx="3838095" cy="8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295" y="1518828"/>
            <a:ext cx="3009524" cy="7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09" y="2525075"/>
            <a:ext cx="5685714" cy="8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723" y="2772694"/>
            <a:ext cx="2400000" cy="6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962" y="3778941"/>
            <a:ext cx="91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9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81000"/>
            <a:ext cx="2133600" cy="685800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ea typeface="楷体_GB2312" pitchFamily="49" charset="-122"/>
              </a:rPr>
              <a:t>内容小结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2362200" y="1233488"/>
            <a:ext cx="2895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en-US" altLang="zh-CN" sz="2800" b="1">
                <a:solidFill>
                  <a:srgbClr val="1F497D"/>
                </a:solidFill>
                <a:latin typeface="Times New Roman" panose="02020603050405020304" pitchFamily="18" charset="0"/>
                <a:ea typeface="楷体_GB2312" pitchFamily="49" charset="-122"/>
              </a:rPr>
              <a:t>1. </a:t>
            </a:r>
            <a:r>
              <a:rPr kumimoji="1" lang="zh-CN" altLang="en-US" sz="2800" b="1">
                <a:solidFill>
                  <a:srgbClr val="1F497D"/>
                </a:solidFill>
                <a:latin typeface="Times New Roman" panose="02020603050405020304" pitchFamily="18" charset="0"/>
                <a:ea typeface="楷体_GB2312" pitchFamily="49" charset="-122"/>
              </a:rPr>
              <a:t>方向导数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057400" y="1828801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• </a:t>
            </a: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三元函数 </a:t>
            </a:r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3810000" y="1955800"/>
          <a:ext cx="1397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Equation" r:id="rId3" imgW="1381119" imgH="390708" progId="Equation.3">
                  <p:embed/>
                </p:oleObj>
              </mc:Choice>
              <mc:Fallback>
                <p:oleObj name="Equation" r:id="rId3" imgW="1381119" imgH="3907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955800"/>
                        <a:ext cx="1397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5207000" y="1828801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在点</a:t>
            </a:r>
          </a:p>
        </p:txBody>
      </p:sp>
      <p:graphicFrame>
        <p:nvGraphicFramePr>
          <p:cNvPr id="22535" name="Object 7"/>
          <p:cNvGraphicFramePr>
            <a:graphicFrameLocks noChangeAspect="1"/>
          </p:cNvGraphicFramePr>
          <p:nvPr/>
        </p:nvGraphicFramePr>
        <p:xfrm>
          <a:off x="6032500" y="1955800"/>
          <a:ext cx="1384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Equation" r:id="rId5" imgW="1362171" imgH="390708" progId="Equation.3">
                  <p:embed/>
                </p:oleObj>
              </mc:Choice>
              <mc:Fallback>
                <p:oleObj name="Equation" r:id="rId5" imgW="1362171" imgH="3907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1955800"/>
                        <a:ext cx="1384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7391400" y="1843088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沿方向 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l </a:t>
            </a:r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方向角</a:t>
            </a:r>
          </a:p>
        </p:txBody>
      </p:sp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2413000" y="2451100"/>
          <a:ext cx="1600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Equation" r:id="rId7" imgW="1581128" imgH="428764" progId="Equation.3">
                  <p:embed/>
                </p:oleObj>
              </mc:Choice>
              <mc:Fallback>
                <p:oleObj name="Equation" r:id="rId7" imgW="1581128" imgH="42876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2451100"/>
                        <a:ext cx="1600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4038600" y="2376488"/>
            <a:ext cx="2438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的方向导数为</a:t>
            </a:r>
          </a:p>
        </p:txBody>
      </p:sp>
      <p:graphicFrame>
        <p:nvGraphicFramePr>
          <p:cNvPr id="22542" name="Object 14"/>
          <p:cNvGraphicFramePr>
            <a:graphicFrameLocks noChangeAspect="1"/>
          </p:cNvGraphicFramePr>
          <p:nvPr/>
        </p:nvGraphicFramePr>
        <p:xfrm>
          <a:off x="3303589" y="2971800"/>
          <a:ext cx="54197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Equation" r:id="rId9" imgW="5400680" imgH="904886" progId="Equation.3">
                  <p:embed/>
                </p:oleObj>
              </mc:Choice>
              <mc:Fallback>
                <p:oleObj name="Equation" r:id="rId9" imgW="5400680" imgH="9048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589" y="2971800"/>
                        <a:ext cx="541972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2057400" y="3962401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• </a:t>
            </a: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二元函数 </a:t>
            </a:r>
          </a:p>
        </p:txBody>
      </p:sp>
      <p:graphicFrame>
        <p:nvGraphicFramePr>
          <p:cNvPr id="22544" name="Object 16"/>
          <p:cNvGraphicFramePr>
            <a:graphicFrameLocks noChangeAspect="1"/>
          </p:cNvGraphicFramePr>
          <p:nvPr/>
        </p:nvGraphicFramePr>
        <p:xfrm>
          <a:off x="3810001" y="4038600"/>
          <a:ext cx="10906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11" imgW="1076262" imgH="390708" progId="Equation.3">
                  <p:embed/>
                </p:oleObj>
              </mc:Choice>
              <mc:Fallback>
                <p:oleObj name="Equation" r:id="rId11" imgW="1076262" imgH="3907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1" y="4038600"/>
                        <a:ext cx="10906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4900613" y="3962401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在点</a:t>
            </a:r>
          </a:p>
        </p:txBody>
      </p:sp>
      <p:graphicFrame>
        <p:nvGraphicFramePr>
          <p:cNvPr id="22546" name="Object 18"/>
          <p:cNvGraphicFramePr>
            <a:graphicFrameLocks noChangeAspect="1"/>
          </p:cNvGraphicFramePr>
          <p:nvPr/>
        </p:nvGraphicFramePr>
        <p:xfrm>
          <a:off x="5738813" y="4089400"/>
          <a:ext cx="1079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Equation" r:id="rId13" imgW="1057314" imgH="390708" progId="Equation.3">
                  <p:embed/>
                </p:oleObj>
              </mc:Choice>
              <mc:Fallback>
                <p:oleObj name="Equation" r:id="rId13" imgW="1057314" imgH="3907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813" y="4089400"/>
                        <a:ext cx="1079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9" name="Object 21"/>
          <p:cNvGraphicFramePr>
            <a:graphicFrameLocks noChangeAspect="1"/>
          </p:cNvGraphicFramePr>
          <p:nvPr/>
        </p:nvGraphicFramePr>
        <p:xfrm>
          <a:off x="2438400" y="4648200"/>
          <a:ext cx="863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15" imgW="847620" imgH="390708" progId="Equation.3">
                  <p:embed/>
                </p:oleObj>
              </mc:Choice>
              <mc:Fallback>
                <p:oleObj name="Equation" r:id="rId15" imgW="847620" imgH="3907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648200"/>
                        <a:ext cx="863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0" name="Text Box 22"/>
          <p:cNvSpPr txBox="1">
            <a:spLocks noChangeArrowheads="1"/>
          </p:cNvSpPr>
          <p:nvPr/>
        </p:nvSpPr>
        <p:spPr bwMode="auto">
          <a:xfrm>
            <a:off x="3200400" y="4510088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的方向导数为</a:t>
            </a:r>
          </a:p>
        </p:txBody>
      </p:sp>
      <p:graphicFrame>
        <p:nvGraphicFramePr>
          <p:cNvPr id="22551" name="Object 23"/>
          <p:cNvGraphicFramePr>
            <a:graphicFrameLocks noChangeAspect="1"/>
          </p:cNvGraphicFramePr>
          <p:nvPr/>
        </p:nvGraphicFramePr>
        <p:xfrm>
          <a:off x="2986088" y="5181600"/>
          <a:ext cx="382111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Equation" r:id="rId17" imgW="3800603" imgH="904886" progId="Equation.3">
                  <p:embed/>
                </p:oleObj>
              </mc:Choice>
              <mc:Fallback>
                <p:oleObj name="Equation" r:id="rId17" imgW="3800603" imgH="9048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8" y="5181600"/>
                        <a:ext cx="382111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6805613" y="3976688"/>
            <a:ext cx="3124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沿方向 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l </a:t>
            </a:r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方向角为</a:t>
            </a:r>
          </a:p>
        </p:txBody>
      </p:sp>
      <p:graphicFrame>
        <p:nvGraphicFramePr>
          <p:cNvPr id="22553" name="Object 25"/>
          <p:cNvGraphicFramePr>
            <a:graphicFrameLocks noChangeAspect="1"/>
          </p:cNvGraphicFramePr>
          <p:nvPr/>
        </p:nvGraphicFramePr>
        <p:xfrm>
          <a:off x="6870700" y="5181600"/>
          <a:ext cx="24130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Equation" r:id="rId19" imgW="2390851" imgH="904886" progId="Equation.3">
                  <p:embed/>
                </p:oleObj>
              </mc:Choice>
              <mc:Fallback>
                <p:oleObj name="Equation" r:id="rId19" imgW="2390851" imgH="9048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0700" y="5181600"/>
                        <a:ext cx="24130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4" name="Object 26"/>
          <p:cNvGraphicFramePr>
            <a:graphicFrameLocks noChangeAspect="1"/>
          </p:cNvGraphicFramePr>
          <p:nvPr/>
        </p:nvGraphicFramePr>
        <p:xfrm>
          <a:off x="9296400" y="5422900"/>
          <a:ext cx="762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21" imgW="742772" imgH="314173" progId="Equation.3">
                  <p:embed/>
                </p:oleObj>
              </mc:Choice>
              <mc:Fallback>
                <p:oleObj name="Equation" r:id="rId21" imgW="742772" imgH="3141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6400" y="5422900"/>
                        <a:ext cx="762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0584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autoUpdateAnimBg="0"/>
      <p:bldP spid="22532" grpId="0" autoUpdateAnimBg="0"/>
      <p:bldP spid="22534" grpId="0" autoUpdateAnimBg="0"/>
      <p:bldP spid="22536" grpId="0" autoUpdateAnimBg="0"/>
      <p:bldP spid="22541" grpId="0" autoUpdateAnimBg="0"/>
      <p:bldP spid="22543" grpId="0" autoUpdateAnimBg="0"/>
      <p:bldP spid="22545" grpId="0" autoUpdateAnimBg="0"/>
      <p:bldP spid="22550" grpId="0" autoUpdateAnimBg="0"/>
      <p:bldP spid="22552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209800" y="381001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en-US" altLang="zh-CN" sz="28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2. </a:t>
            </a:r>
            <a:r>
              <a:rPr kumimoji="1" lang="zh-CN" altLang="en-US" sz="28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梯度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055813" y="838201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•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三元函数 </a:t>
            </a:r>
          </a:p>
        </p:txBody>
      </p:sp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3810000" y="965200"/>
          <a:ext cx="1397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tion" r:id="rId3" imgW="1381119" imgH="390708" progId="Equation.3">
                  <p:embed/>
                </p:oleObj>
              </mc:Choice>
              <mc:Fallback>
                <p:oleObj name="Equation" r:id="rId3" imgW="1381119" imgH="3907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965200"/>
                        <a:ext cx="1397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207000" y="838201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在点</a:t>
            </a:r>
          </a:p>
        </p:txBody>
      </p:sp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6032500" y="965200"/>
          <a:ext cx="1384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tion" r:id="rId5" imgW="1362171" imgH="390708" progId="Equation.3">
                  <p:embed/>
                </p:oleObj>
              </mc:Choice>
              <mc:Fallback>
                <p:oleObj name="Equation" r:id="rId5" imgW="1362171" imgH="3907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965200"/>
                        <a:ext cx="1384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7340600" y="852488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处的梯度为</a:t>
            </a:r>
          </a:p>
        </p:txBody>
      </p:sp>
      <p:graphicFrame>
        <p:nvGraphicFramePr>
          <p:cNvPr id="26632" name="Object 8"/>
          <p:cNvGraphicFramePr>
            <a:graphicFrameLocks noChangeAspect="1"/>
          </p:cNvGraphicFramePr>
          <p:nvPr/>
        </p:nvGraphicFramePr>
        <p:xfrm>
          <a:off x="3149600" y="1435100"/>
          <a:ext cx="45720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Equation" r:id="rId7" imgW="4553060" imgH="904886" progId="Equation.3">
                  <p:embed/>
                </p:oleObj>
              </mc:Choice>
              <mc:Fallback>
                <p:oleObj name="Equation" r:id="rId7" imgW="4553060" imgH="9048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1435100"/>
                        <a:ext cx="45720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2055813" y="2362201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• </a:t>
            </a: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二元函数 </a:t>
            </a:r>
          </a:p>
        </p:txBody>
      </p:sp>
      <p:graphicFrame>
        <p:nvGraphicFramePr>
          <p:cNvPr id="26634" name="Object 10"/>
          <p:cNvGraphicFramePr>
            <a:graphicFrameLocks noChangeAspect="1"/>
          </p:cNvGraphicFramePr>
          <p:nvPr/>
        </p:nvGraphicFramePr>
        <p:xfrm>
          <a:off x="3886200" y="2438400"/>
          <a:ext cx="1092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Equation" r:id="rId9" imgW="1076262" imgH="390708" progId="Equation.3">
                  <p:embed/>
                </p:oleObj>
              </mc:Choice>
              <mc:Fallback>
                <p:oleObj name="Equation" r:id="rId9" imgW="1076262" imgH="3907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438400"/>
                        <a:ext cx="1092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4902200" y="2362201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在点</a:t>
            </a:r>
          </a:p>
        </p:txBody>
      </p:sp>
      <p:graphicFrame>
        <p:nvGraphicFramePr>
          <p:cNvPr id="26636" name="Object 12"/>
          <p:cNvGraphicFramePr>
            <a:graphicFrameLocks noChangeAspect="1"/>
          </p:cNvGraphicFramePr>
          <p:nvPr/>
        </p:nvGraphicFramePr>
        <p:xfrm>
          <a:off x="5740400" y="2438400"/>
          <a:ext cx="1079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11" imgW="1057314" imgH="390708" progId="Equation.3">
                  <p:embed/>
                </p:oleObj>
              </mc:Choice>
              <mc:Fallback>
                <p:oleObj name="Equation" r:id="rId11" imgW="1057314" imgH="3907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400" y="2438400"/>
                        <a:ext cx="1079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6731000" y="2362201"/>
            <a:ext cx="228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处的梯度为</a:t>
            </a:r>
          </a:p>
        </p:txBody>
      </p:sp>
      <p:graphicFrame>
        <p:nvGraphicFramePr>
          <p:cNvPr id="26638" name="Object 14"/>
          <p:cNvGraphicFramePr>
            <a:graphicFrameLocks noChangeAspect="1"/>
          </p:cNvGraphicFramePr>
          <p:nvPr/>
        </p:nvGraphicFramePr>
        <p:xfrm>
          <a:off x="3048000" y="2978150"/>
          <a:ext cx="49085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13" imgW="4895814" imgH="466820" progId="Equation.3">
                  <p:embed/>
                </p:oleObj>
              </mc:Choice>
              <mc:Fallback>
                <p:oleObj name="Equation" r:id="rId13" imgW="4895814" imgH="4668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978150"/>
                        <a:ext cx="490855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2209800" y="4419601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en-US" altLang="zh-CN" sz="28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3. </a:t>
            </a:r>
            <a:r>
              <a:rPr kumimoji="1" lang="zh-CN" altLang="en-US" sz="28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关系</a:t>
            </a:r>
          </a:p>
        </p:txBody>
      </p:sp>
      <p:sp>
        <p:nvSpPr>
          <p:cNvPr id="26640" name="Text Box 16"/>
          <p:cNvSpPr txBox="1">
            <a:spLocks noChangeArrowheads="1"/>
          </p:cNvSpPr>
          <p:nvPr/>
        </p:nvSpPr>
        <p:spPr bwMode="auto">
          <a:xfrm>
            <a:off x="4495800" y="5014913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方向导数存在</a:t>
            </a:r>
          </a:p>
        </p:txBody>
      </p:sp>
      <p:sp>
        <p:nvSpPr>
          <p:cNvPr id="26641" name="Line 17"/>
          <p:cNvSpPr>
            <a:spLocks noChangeShapeType="1"/>
          </p:cNvSpPr>
          <p:nvPr/>
        </p:nvSpPr>
        <p:spPr bwMode="auto">
          <a:xfrm>
            <a:off x="3200401" y="5181600"/>
            <a:ext cx="1223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prstClr val="blac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3195638" y="5270500"/>
            <a:ext cx="1223962" cy="215900"/>
            <a:chOff x="2016" y="3168"/>
            <a:chExt cx="912" cy="288"/>
          </a:xfrm>
        </p:grpSpPr>
        <p:sp>
          <p:nvSpPr>
            <p:cNvPr id="15391" name="Line 19"/>
            <p:cNvSpPr>
              <a:spLocks noChangeShapeType="1"/>
            </p:cNvSpPr>
            <p:nvPr/>
          </p:nvSpPr>
          <p:spPr bwMode="auto">
            <a:xfrm flipH="1">
              <a:off x="2016" y="3312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392" name="Line 20"/>
            <p:cNvSpPr>
              <a:spLocks noChangeShapeType="1"/>
            </p:cNvSpPr>
            <p:nvPr/>
          </p:nvSpPr>
          <p:spPr bwMode="auto">
            <a:xfrm>
              <a:off x="2208" y="3168"/>
              <a:ext cx="576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26645" name="Text Box 21"/>
          <p:cNvSpPr txBox="1">
            <a:spLocks noChangeArrowheads="1"/>
          </p:cNvSpPr>
          <p:nvPr/>
        </p:nvSpPr>
        <p:spPr bwMode="auto">
          <a:xfrm>
            <a:off x="8077200" y="5014913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偏导数存在</a:t>
            </a:r>
          </a:p>
        </p:txBody>
      </p:sp>
      <p:sp>
        <p:nvSpPr>
          <p:cNvPr id="26650" name="Text Box 26"/>
          <p:cNvSpPr txBox="1">
            <a:spLocks noChangeArrowheads="1"/>
          </p:cNvSpPr>
          <p:nvPr/>
        </p:nvSpPr>
        <p:spPr bwMode="auto">
          <a:xfrm>
            <a:off x="2055813" y="5019676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•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可微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6858001" y="5043488"/>
            <a:ext cx="1223963" cy="215900"/>
            <a:chOff x="2016" y="2880"/>
            <a:chExt cx="912" cy="288"/>
          </a:xfrm>
        </p:grpSpPr>
        <p:sp>
          <p:nvSpPr>
            <p:cNvPr id="15389" name="Line 28"/>
            <p:cNvSpPr>
              <a:spLocks noChangeShapeType="1"/>
            </p:cNvSpPr>
            <p:nvPr/>
          </p:nvSpPr>
          <p:spPr bwMode="auto">
            <a:xfrm>
              <a:off x="2016" y="3024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390" name="Line 29"/>
            <p:cNvSpPr>
              <a:spLocks noChangeShapeType="1"/>
            </p:cNvSpPr>
            <p:nvPr/>
          </p:nvSpPr>
          <p:spPr bwMode="auto">
            <a:xfrm>
              <a:off x="2112" y="2880"/>
              <a:ext cx="576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6858001" y="5270500"/>
            <a:ext cx="1223963" cy="215900"/>
            <a:chOff x="2016" y="3168"/>
            <a:chExt cx="912" cy="288"/>
          </a:xfrm>
        </p:grpSpPr>
        <p:sp>
          <p:nvSpPr>
            <p:cNvPr id="15387" name="Line 31"/>
            <p:cNvSpPr>
              <a:spLocks noChangeShapeType="1"/>
            </p:cNvSpPr>
            <p:nvPr/>
          </p:nvSpPr>
          <p:spPr bwMode="auto">
            <a:xfrm flipH="1">
              <a:off x="2016" y="3312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388" name="Line 32"/>
            <p:cNvSpPr>
              <a:spLocks noChangeShapeType="1"/>
            </p:cNvSpPr>
            <p:nvPr/>
          </p:nvSpPr>
          <p:spPr bwMode="auto">
            <a:xfrm>
              <a:off x="2208" y="3168"/>
              <a:ext cx="576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26676" name="Text Box 52"/>
          <p:cNvSpPr txBox="1">
            <a:spLocks noChangeArrowheads="1"/>
          </p:cNvSpPr>
          <p:nvPr/>
        </p:nvSpPr>
        <p:spPr bwMode="auto">
          <a:xfrm>
            <a:off x="4495800" y="3505201"/>
            <a:ext cx="510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方向</a:t>
            </a:r>
            <a:r>
              <a:rPr kumimoji="1" lang="en-US" altLang="zh-CN" sz="28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:  </a:t>
            </a:r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i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f  </a:t>
            </a: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变化率最大的方向</a:t>
            </a:r>
          </a:p>
        </p:txBody>
      </p:sp>
      <p:sp>
        <p:nvSpPr>
          <p:cNvPr id="26677" name="Text Box 53"/>
          <p:cNvSpPr txBox="1">
            <a:spLocks noChangeArrowheads="1"/>
          </p:cNvSpPr>
          <p:nvPr/>
        </p:nvSpPr>
        <p:spPr bwMode="auto">
          <a:xfrm>
            <a:off x="4800600" y="4038601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模</a:t>
            </a:r>
            <a:r>
              <a:rPr kumimoji="1" lang="en-US" altLang="zh-CN" sz="28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:  </a:t>
            </a:r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i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f  </a:t>
            </a: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的最大变化率之值</a:t>
            </a:r>
          </a:p>
        </p:txBody>
      </p:sp>
      <p:sp>
        <p:nvSpPr>
          <p:cNvPr id="26678" name="AutoShape 54"/>
          <p:cNvSpPr>
            <a:spLocks/>
          </p:cNvSpPr>
          <p:nvPr/>
        </p:nvSpPr>
        <p:spPr bwMode="auto">
          <a:xfrm>
            <a:off x="4267200" y="35433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1" lang="zh-CN" altLang="en-US" sz="2800">
              <a:solidFill>
                <a:prstClr val="blac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6679" name="Text Box 55"/>
          <p:cNvSpPr txBox="1">
            <a:spLocks noChangeArrowheads="1"/>
          </p:cNvSpPr>
          <p:nvPr/>
        </p:nvSpPr>
        <p:spPr bwMode="auto">
          <a:xfrm>
            <a:off x="2055814" y="3724276"/>
            <a:ext cx="2174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zh-CN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• </a:t>
            </a: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梯度的特点</a:t>
            </a:r>
          </a:p>
        </p:txBody>
      </p:sp>
    </p:spTree>
    <p:extLst>
      <p:ext uri="{BB962C8B-B14F-4D97-AF65-F5344CB8AC3E}">
        <p14:creationId xmlns:p14="http://schemas.microsoft.com/office/powerpoint/2010/main" val="16565918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utoUpdateAnimBg="0"/>
      <p:bldP spid="26629" grpId="0" autoUpdateAnimBg="0"/>
      <p:bldP spid="26631" grpId="0" autoUpdateAnimBg="0"/>
      <p:bldP spid="26633" grpId="0" autoUpdateAnimBg="0"/>
      <p:bldP spid="26635" grpId="0" autoUpdateAnimBg="0"/>
      <p:bldP spid="26637" grpId="0" autoUpdateAnimBg="0"/>
      <p:bldP spid="26639" grpId="0" autoUpdateAnimBg="0"/>
      <p:bldP spid="26640" grpId="0" autoUpdateAnimBg="0"/>
      <p:bldP spid="26641" grpId="0" animBg="1"/>
      <p:bldP spid="26645" grpId="0" autoUpdateAnimBg="0"/>
      <p:bldP spid="26650" grpId="0" autoUpdateAnimBg="0"/>
      <p:bldP spid="26676" grpId="0" autoUpdateAnimBg="0"/>
      <p:bldP spid="26677" grpId="0" autoUpdateAnimBg="0"/>
      <p:bldP spid="26678" grpId="0" animBg="1"/>
      <p:bldP spid="26679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9" name="Text Box 17"/>
          <p:cNvSpPr txBox="1">
            <a:spLocks noChangeArrowheads="1"/>
          </p:cNvSpPr>
          <p:nvPr/>
        </p:nvSpPr>
        <p:spPr bwMode="auto">
          <a:xfrm>
            <a:off x="2895600" y="2214563"/>
            <a:ext cx="62484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en-US" altLang="zh-CN" sz="360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P111  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en-US" altLang="zh-CN" sz="360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1,   2</a:t>
            </a:r>
            <a:r>
              <a:rPr kumimoji="1" lang="zh-CN" altLang="en-US" sz="360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kumimoji="1" lang="en-US" altLang="zh-CN" sz="360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kumimoji="1" lang="zh-CN" altLang="en-US" sz="360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kumimoji="1" lang="en-US" altLang="zh-CN" sz="360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5,   6,  7,  10</a:t>
            </a:r>
          </a:p>
        </p:txBody>
      </p:sp>
      <p:sp>
        <p:nvSpPr>
          <p:cNvPr id="54290" name="Rectangle 18"/>
          <p:cNvSpPr>
            <a:spLocks noChangeArrowheads="1"/>
          </p:cNvSpPr>
          <p:nvPr/>
        </p:nvSpPr>
        <p:spPr bwMode="auto">
          <a:xfrm>
            <a:off x="4038600" y="642938"/>
            <a:ext cx="2743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zh-CN" sz="4000" b="1">
                <a:solidFill>
                  <a:srgbClr val="1F497D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4000" b="1">
                <a:solidFill>
                  <a:srgbClr val="1F497D"/>
                </a:solidFill>
                <a:latin typeface="Times New Roman" panose="02020603050405020304" pitchFamily="18" charset="0"/>
                <a:ea typeface="楷体_GB2312" pitchFamily="49" charset="-122"/>
              </a:rPr>
              <a:t>作业</a:t>
            </a:r>
            <a:endParaRPr kumimoji="1" lang="zh-CN" altLang="en-US" sz="4000">
              <a:solidFill>
                <a:prstClr val="black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pic>
        <p:nvPicPr>
          <p:cNvPr id="16388" name="Picture 19" descr="F:\My Documents\数学资源库\机动.jpg">
            <a:hlinkClick r:id="rId2" action="ppaction://hlinkpres?slideindex=1&amp;slidetitle=第八节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376989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 Box 20"/>
          <p:cNvSpPr txBox="1">
            <a:spLocks noChangeArrowheads="1"/>
          </p:cNvSpPr>
          <p:nvPr/>
        </p:nvSpPr>
        <p:spPr bwMode="auto">
          <a:xfrm>
            <a:off x="7532688" y="6600826"/>
            <a:ext cx="692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000">
                <a:solidFill>
                  <a:prstClr val="black"/>
                </a:solidFill>
                <a:latin typeface="楷体_GB2312" pitchFamily="49" charset="-122"/>
                <a:ea typeface="楷体_GB2312" pitchFamily="49" charset="-122"/>
              </a:rPr>
              <a:t>第八节  </a:t>
            </a:r>
          </a:p>
        </p:txBody>
      </p:sp>
    </p:spTree>
    <p:extLst>
      <p:ext uri="{BB962C8B-B14F-4D97-AF65-F5344CB8AC3E}">
        <p14:creationId xmlns:p14="http://schemas.microsoft.com/office/powerpoint/2010/main" val="41795339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9" grpId="0" build="p" autoUpdateAnimBg="0" advAuto="0"/>
      <p:bldP spid="54290" grpId="0" build="p" autoUpdateAnimBg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05" y="427207"/>
            <a:ext cx="9104762" cy="21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4" y="2535191"/>
            <a:ext cx="7447619" cy="12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58" y="3573759"/>
            <a:ext cx="8571428" cy="9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37" y="4526140"/>
            <a:ext cx="7552381" cy="12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113" y="5852699"/>
            <a:ext cx="5504762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62" y="657831"/>
            <a:ext cx="8900931" cy="62001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914" y="2424582"/>
            <a:ext cx="2514286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07_数理逻辑__命题逻辑_1">
  <a:themeElements>
    <a:clrScheme name="2007_数理逻辑__命题逻辑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007_数理逻辑__命题逻辑_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007_数理逻辑__命题逻辑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2007_数理逻辑__命题逻辑_1">
  <a:themeElements>
    <a:clrScheme name="2007_数理逻辑__命题逻辑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007_数理逻辑__命题逻辑_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007_数理逻辑__命题逻辑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108</Words>
  <Application>Microsoft Office PowerPoint</Application>
  <PresentationFormat>宽屏</PresentationFormat>
  <Paragraphs>30</Paragraphs>
  <Slides>72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4" baseType="lpstr">
      <vt:lpstr>仿宋_GB2312</vt:lpstr>
      <vt:lpstr>楷体_GB2312</vt:lpstr>
      <vt:lpstr>宋体</vt:lpstr>
      <vt:lpstr>Arial</vt:lpstr>
      <vt:lpstr>Arial Black</vt:lpstr>
      <vt:lpstr>Calibri</vt:lpstr>
      <vt:lpstr>Times New Roman</vt:lpstr>
      <vt:lpstr>Wingdings</vt:lpstr>
      <vt:lpstr>2007_数理逻辑__命题逻辑_1</vt:lpstr>
      <vt:lpstr>1_2007_数理逻辑__命题逻辑_1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内容小结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jt cen</dc:creator>
  <cp:lastModifiedBy>jt cen</cp:lastModifiedBy>
  <cp:revision>72</cp:revision>
  <dcterms:created xsi:type="dcterms:W3CDTF">2018-09-18T21:51:54Z</dcterms:created>
  <dcterms:modified xsi:type="dcterms:W3CDTF">2019-01-05T12:28:15Z</dcterms:modified>
</cp:coreProperties>
</file>